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3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28E8DA05-FE64-4A97-B44A-BC1755B16F3D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5" y="4473243"/>
            <a:ext cx="5607691" cy="3661502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3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236EB487-CAC9-4BC3-A3B4-9323022D2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7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F68A-C2A3-41FF-A3FF-1A4B88D272E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CC1C-6119-4223-9FB5-232FAF68E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9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F68A-C2A3-41FF-A3FF-1A4B88D272E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CC1C-6119-4223-9FB5-232FAF68E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4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F68A-C2A3-41FF-A3FF-1A4B88D272E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CC1C-6119-4223-9FB5-232FAF68E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1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F68A-C2A3-41FF-A3FF-1A4B88D272E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CC1C-6119-4223-9FB5-232FAF68E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6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F68A-C2A3-41FF-A3FF-1A4B88D272E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CC1C-6119-4223-9FB5-232FAF68E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0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F68A-C2A3-41FF-A3FF-1A4B88D272E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CC1C-6119-4223-9FB5-232FAF68E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8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F68A-C2A3-41FF-A3FF-1A4B88D272E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CC1C-6119-4223-9FB5-232FAF68E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9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F68A-C2A3-41FF-A3FF-1A4B88D272E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CC1C-6119-4223-9FB5-232FAF68E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8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F68A-C2A3-41FF-A3FF-1A4B88D272E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CC1C-6119-4223-9FB5-232FAF68E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0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F68A-C2A3-41FF-A3FF-1A4B88D272E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CC1C-6119-4223-9FB5-232FAF68E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7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F68A-C2A3-41FF-A3FF-1A4B88D272E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CC1C-6119-4223-9FB5-232FAF68E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0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DF68A-C2A3-41FF-A3FF-1A4B88D272E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9CC1C-6119-4223-9FB5-232FAF68E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3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1206" y="204682"/>
            <a:ext cx="3088828" cy="5486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PEOPLE SUPPORTED</a:t>
            </a:r>
          </a:p>
        </p:txBody>
      </p:sp>
      <p:sp>
        <p:nvSpPr>
          <p:cNvPr id="5" name="Rectangle 4"/>
          <p:cNvSpPr/>
          <p:nvPr/>
        </p:nvSpPr>
        <p:spPr>
          <a:xfrm>
            <a:off x="1656255" y="854168"/>
            <a:ext cx="2410098" cy="4259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BOD</a:t>
            </a:r>
          </a:p>
        </p:txBody>
      </p:sp>
      <p:cxnSp>
        <p:nvCxnSpPr>
          <p:cNvPr id="23" name="Straight Connector 22"/>
          <p:cNvCxnSpPr>
            <a:stCxn id="12" idx="3"/>
            <a:endCxn id="16" idx="1"/>
          </p:cNvCxnSpPr>
          <p:nvPr/>
        </p:nvCxnSpPr>
        <p:spPr>
          <a:xfrm flipV="1">
            <a:off x="5192705" y="1747938"/>
            <a:ext cx="3497137" cy="524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  <a:stCxn id="11" idx="3"/>
            <a:endCxn id="16" idx="1"/>
          </p:cNvCxnSpPr>
          <p:nvPr/>
        </p:nvCxnSpPr>
        <p:spPr>
          <a:xfrm flipV="1">
            <a:off x="5185043" y="1747938"/>
            <a:ext cx="3504799" cy="1260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  <a:stCxn id="13" idx="0"/>
            <a:endCxn id="16" idx="1"/>
          </p:cNvCxnSpPr>
          <p:nvPr/>
        </p:nvCxnSpPr>
        <p:spPr>
          <a:xfrm>
            <a:off x="7284009" y="1736191"/>
            <a:ext cx="1405833" cy="11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  <a:stCxn id="36" idx="3"/>
            <a:endCxn id="33" idx="1"/>
          </p:cNvCxnSpPr>
          <p:nvPr/>
        </p:nvCxnSpPr>
        <p:spPr>
          <a:xfrm flipV="1">
            <a:off x="8269124" y="4159629"/>
            <a:ext cx="1635503" cy="1309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5" idx="3"/>
            <a:endCxn id="33" idx="1"/>
          </p:cNvCxnSpPr>
          <p:nvPr/>
        </p:nvCxnSpPr>
        <p:spPr>
          <a:xfrm flipV="1">
            <a:off x="8236694" y="4159629"/>
            <a:ext cx="1667933" cy="6146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cxnSpLocks/>
            <a:stCxn id="18" idx="3"/>
            <a:endCxn id="33" idx="1"/>
          </p:cNvCxnSpPr>
          <p:nvPr/>
        </p:nvCxnSpPr>
        <p:spPr>
          <a:xfrm>
            <a:off x="8269124" y="3276330"/>
            <a:ext cx="1635503" cy="883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35418" y="2394202"/>
            <a:ext cx="1559428" cy="5242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DSP II</a:t>
            </a:r>
          </a:p>
        </p:txBody>
      </p:sp>
      <p:sp>
        <p:nvSpPr>
          <p:cNvPr id="7" name="Rectangle 6"/>
          <p:cNvSpPr/>
          <p:nvPr/>
        </p:nvSpPr>
        <p:spPr>
          <a:xfrm>
            <a:off x="835419" y="3277082"/>
            <a:ext cx="1559428" cy="5242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DSP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57944" y="2620755"/>
            <a:ext cx="1927099" cy="7750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LEAD PROGRAM SUPERVISOR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Susan Heiser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65606" y="2010073"/>
            <a:ext cx="1927099" cy="5242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SUPPORTED EMPLOYMENT COORDINATOR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Brian Kennedy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20459" y="1736191"/>
            <a:ext cx="1927099" cy="5242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EMPLOYEE DEVELOPMENT SPECIALIST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Angie Cobble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09595" y="5833153"/>
            <a:ext cx="1927099" cy="5242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Healthcare Specialist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Anita Warren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09595" y="4393642"/>
            <a:ext cx="1927099" cy="7612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PROGRAM SUPERVISOR / CASE MANAGER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FMP Coordinator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Jessie Dunn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89842" y="1485803"/>
            <a:ext cx="1927099" cy="5242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Program Director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Nick Filarelli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342025" y="2992633"/>
            <a:ext cx="1927099" cy="5673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Financial Independence Specialist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Adam </a:t>
            </a:r>
            <a:r>
              <a:rPr lang="en-US" sz="1200" dirty="0" err="1">
                <a:solidFill>
                  <a:schemeClr val="tx1"/>
                </a:solidFill>
              </a:rPr>
              <a:t>Gothard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09595" y="3663783"/>
            <a:ext cx="1927099" cy="6090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Finance/Benefit Specialist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Alyssa Shoun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39092" y="5647272"/>
            <a:ext cx="1927099" cy="7846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Administrative Assistant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Krista Meadows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904627" y="3801352"/>
            <a:ext cx="1667723" cy="7165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Executive Director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Susan Arwood</a:t>
            </a:r>
          </a:p>
        </p:txBody>
      </p:sp>
      <p:cxnSp>
        <p:nvCxnSpPr>
          <p:cNvPr id="62" name="Straight Connector 61"/>
          <p:cNvCxnSpPr>
            <a:cxnSpLocks/>
            <a:stCxn id="6" idx="3"/>
            <a:endCxn id="11" idx="1"/>
          </p:cNvCxnSpPr>
          <p:nvPr/>
        </p:nvCxnSpPr>
        <p:spPr>
          <a:xfrm>
            <a:off x="2394846" y="2656337"/>
            <a:ext cx="863098" cy="351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cxnSpLocks/>
            <a:stCxn id="7" idx="3"/>
            <a:endCxn id="11" idx="1"/>
          </p:cNvCxnSpPr>
          <p:nvPr/>
        </p:nvCxnSpPr>
        <p:spPr>
          <a:xfrm flipV="1">
            <a:off x="2394847" y="3008289"/>
            <a:ext cx="863097" cy="530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355" y="-52013"/>
            <a:ext cx="2397173" cy="990449"/>
          </a:xfrm>
          <a:prstGeom prst="rect">
            <a:avLst/>
          </a:prstGeom>
        </p:spPr>
      </p:pic>
      <p:cxnSp>
        <p:nvCxnSpPr>
          <p:cNvPr id="81" name="Straight Connector 80"/>
          <p:cNvCxnSpPr>
            <a:cxnSpLocks/>
            <a:stCxn id="33" idx="0"/>
            <a:endCxn id="16" idx="2"/>
          </p:cNvCxnSpPr>
          <p:nvPr/>
        </p:nvCxnSpPr>
        <p:spPr>
          <a:xfrm flipH="1" flipV="1">
            <a:off x="9653392" y="2010073"/>
            <a:ext cx="1085097" cy="17912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cxnSpLocks/>
            <a:stCxn id="33" idx="1"/>
            <a:endCxn id="19" idx="3"/>
          </p:cNvCxnSpPr>
          <p:nvPr/>
        </p:nvCxnSpPr>
        <p:spPr>
          <a:xfrm flipH="1" flipV="1">
            <a:off x="8236694" y="3968312"/>
            <a:ext cx="1667933" cy="191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862027" y="4559885"/>
            <a:ext cx="1559429" cy="5584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Family Model Provider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>
            <a:cxnSpLocks/>
            <a:stCxn id="32" idx="3"/>
            <a:endCxn id="15" idx="1"/>
          </p:cNvCxnSpPr>
          <p:nvPr/>
        </p:nvCxnSpPr>
        <p:spPr>
          <a:xfrm flipV="1">
            <a:off x="2421456" y="4774292"/>
            <a:ext cx="3888139" cy="64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325810" y="5207428"/>
            <a:ext cx="1943314" cy="5242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Pre-ETS</a:t>
            </a:r>
            <a:r>
              <a:rPr lang="en-US" sz="1200" dirty="0"/>
              <a:t> </a:t>
            </a:r>
            <a:r>
              <a:rPr lang="en-US" sz="1200" dirty="0">
                <a:solidFill>
                  <a:schemeClr val="tx1"/>
                </a:solidFill>
              </a:rPr>
              <a:t>Coordinator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Linda Evans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62026" y="5426262"/>
            <a:ext cx="1559429" cy="5242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Pre-ETS Instructors</a:t>
            </a:r>
          </a:p>
        </p:txBody>
      </p:sp>
      <p:cxnSp>
        <p:nvCxnSpPr>
          <p:cNvPr id="41" name="Straight Connector 40"/>
          <p:cNvCxnSpPr>
            <a:cxnSpLocks/>
            <a:stCxn id="40" idx="3"/>
            <a:endCxn id="36" idx="1"/>
          </p:cNvCxnSpPr>
          <p:nvPr/>
        </p:nvCxnSpPr>
        <p:spPr>
          <a:xfrm flipV="1">
            <a:off x="2421455" y="5469563"/>
            <a:ext cx="3904355" cy="218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301962" y="6372211"/>
            <a:ext cx="4114800" cy="365125"/>
          </a:xfrm>
        </p:spPr>
        <p:txBody>
          <a:bodyPr/>
          <a:lstStyle/>
          <a:p>
            <a:r>
              <a:rPr lang="en-US"/>
              <a:t>Reviewed 11.23.22</a:t>
            </a:r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3269DFE-1F45-4449-AE4B-921720A07FE2}"/>
              </a:ext>
            </a:extLst>
          </p:cNvPr>
          <p:cNvSpPr/>
          <p:nvPr/>
        </p:nvSpPr>
        <p:spPr>
          <a:xfrm>
            <a:off x="6317016" y="2382747"/>
            <a:ext cx="1927099" cy="5242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Aspen Harris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Program Assistant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9FC49F8-F17C-45B1-B824-3197D8C062CF}"/>
              </a:ext>
            </a:extLst>
          </p:cNvPr>
          <p:cNvCxnSpPr>
            <a:cxnSpLocks/>
            <a:stCxn id="55" idx="3"/>
            <a:endCxn id="16" idx="1"/>
          </p:cNvCxnSpPr>
          <p:nvPr/>
        </p:nvCxnSpPr>
        <p:spPr>
          <a:xfrm flipV="1">
            <a:off x="8244115" y="1747938"/>
            <a:ext cx="445727" cy="896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72A4897-B064-4813-9F09-D077EE760484}"/>
              </a:ext>
            </a:extLst>
          </p:cNvPr>
          <p:cNvCxnSpPr>
            <a:cxnSpLocks/>
            <a:stCxn id="36" idx="1"/>
            <a:endCxn id="20" idx="3"/>
          </p:cNvCxnSpPr>
          <p:nvPr/>
        </p:nvCxnSpPr>
        <p:spPr>
          <a:xfrm flipH="1">
            <a:off x="5866191" y="5469563"/>
            <a:ext cx="459619" cy="570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CBADCB4D-31E4-4A5F-A305-53C3AF28DFBF}"/>
              </a:ext>
            </a:extLst>
          </p:cNvPr>
          <p:cNvCxnSpPr>
            <a:cxnSpLocks/>
            <a:stCxn id="14" idx="3"/>
            <a:endCxn id="178" idx="1"/>
          </p:cNvCxnSpPr>
          <p:nvPr/>
        </p:nvCxnSpPr>
        <p:spPr>
          <a:xfrm flipV="1">
            <a:off x="8236694" y="5787181"/>
            <a:ext cx="453148" cy="308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177">
            <a:extLst>
              <a:ext uri="{FF2B5EF4-FFF2-40B4-BE49-F238E27FC236}">
                <a16:creationId xmlns:a16="http://schemas.microsoft.com/office/drawing/2014/main" id="{9745FEFC-DAAC-4DD1-9181-C648FCD4AE33}"/>
              </a:ext>
            </a:extLst>
          </p:cNvPr>
          <p:cNvSpPr/>
          <p:nvPr/>
        </p:nvSpPr>
        <p:spPr>
          <a:xfrm>
            <a:off x="8689842" y="5394874"/>
            <a:ext cx="2186705" cy="7846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Director of Nursing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Rachel Gosnell</a:t>
            </a:r>
          </a:p>
        </p:txBody>
      </p: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DF3C36AB-C6DD-4023-B1B3-BFEC5858C0EA}"/>
              </a:ext>
            </a:extLst>
          </p:cNvPr>
          <p:cNvCxnSpPr>
            <a:cxnSpLocks/>
            <a:endCxn id="178" idx="0"/>
          </p:cNvCxnSpPr>
          <p:nvPr/>
        </p:nvCxnSpPr>
        <p:spPr>
          <a:xfrm flipH="1">
            <a:off x="9783195" y="4517905"/>
            <a:ext cx="931078" cy="876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7586D5A2-2FD9-4ABC-855B-F651FEEF47DE}"/>
              </a:ext>
            </a:extLst>
          </p:cNvPr>
          <p:cNvSpPr/>
          <p:nvPr/>
        </p:nvSpPr>
        <p:spPr>
          <a:xfrm>
            <a:off x="3265605" y="4181446"/>
            <a:ext cx="1927099" cy="5540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PROGRAM SUPERVISOR Assistant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Amber Welsh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0FB4A87-612E-4A2D-9743-E262CE17E0D5}"/>
              </a:ext>
            </a:extLst>
          </p:cNvPr>
          <p:cNvSpPr/>
          <p:nvPr/>
        </p:nvSpPr>
        <p:spPr>
          <a:xfrm>
            <a:off x="3257943" y="3535082"/>
            <a:ext cx="1927099" cy="5540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PROGRAM SUPERVISOR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Tori Hilliard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32C29D0-F511-4998-8D98-4D26030597C2}"/>
              </a:ext>
            </a:extLst>
          </p:cNvPr>
          <p:cNvCxnSpPr>
            <a:cxnSpLocks/>
            <a:stCxn id="42" idx="0"/>
            <a:endCxn id="11" idx="2"/>
          </p:cNvCxnSpPr>
          <p:nvPr/>
        </p:nvCxnSpPr>
        <p:spPr>
          <a:xfrm flipV="1">
            <a:off x="4221493" y="3395823"/>
            <a:ext cx="1" cy="139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092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86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Arwood</dc:creator>
  <cp:lastModifiedBy>Susan Arwood</cp:lastModifiedBy>
  <cp:revision>27</cp:revision>
  <cp:lastPrinted>2021-09-06T13:19:26Z</cp:lastPrinted>
  <dcterms:created xsi:type="dcterms:W3CDTF">2019-01-29T20:06:09Z</dcterms:created>
  <dcterms:modified xsi:type="dcterms:W3CDTF">2022-11-23T15:11:57Z</dcterms:modified>
</cp:coreProperties>
</file>